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87EC-BC05-4265-B6D8-5B2E7BBE5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04C08B-3E9F-4BCD-B55C-AD681219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F299-D4AC-4020-9CE3-A59114E4DB14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72A26A-9B9F-47A6-AEFD-0B1800C49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8EA526-F04C-47E7-A658-511A2C67F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24AB5-747C-48E7-9851-C1C00098B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72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455893-EDFE-40B6-B80E-7105111EA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1D4F9-BBBF-4782-9547-98FEC427FD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ADC6D-3750-4B19-AA8E-444A7F01B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9F299-D4AC-4020-9CE3-A59114E4DB14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00C2D-E763-4BED-8A96-5EE16A647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94DCD-923C-4600-B3EF-819FE52F8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24AB5-747C-48E7-9851-C1C00098B9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1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0890701-C7F1-4CE3-B21F-9DC430483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54C94-DE6E-43C1-88F1-99EB4E9D45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73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B063734-DBAE-4335-9056-D0726D412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416D9B-6754-4F5E-AB7B-7AAFBA44D5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34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EB998B9-7FA7-4734-9EC2-01E458A26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FF88E-5659-4CD9-A679-E95020362E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42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862FEDB-B05B-4DAC-8D03-C7F9B0514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CB8826-0E22-441E-B6A6-90CCFD0C77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42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7A22290-F9C6-4421-B31D-9B8714DF7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75FE24-6EAD-410A-837B-F795798C56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4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E7D63E1-B2CD-4020-8B1C-5D02A8CA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614C3-72D1-47F2-82D3-B5EFCB8EA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17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8D1E3B5-0B7E-4782-AD6E-E1A1CC43F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FE081F-24F5-419C-BFB1-F2183E48A7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76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95DF5F8-2664-47AF-AC70-9745F5E5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F51F90-A765-4DAC-93D2-02BB79FF2A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39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C7E7CD3-84A4-4BF5-822D-6B038AA7F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A11F9-DD2C-4320-BC2C-AFD13B3EFD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65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87133F1-BB51-4893-B4CF-0D77DC113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12942-9E32-49D9-A651-383E5C6DC2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23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AAAFB5A-5183-4B12-BF46-B90D6534F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9992AC-1BA1-4EFC-A5E2-70A0AD6E64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87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5D8C46-D022-4F39-B507-E250530B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31098-0F93-48D6-947E-08420BDE1B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09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C34F4DA-FA0C-491C-B0A0-D3C9DC17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C689C1-0CBD-414C-B559-DFAB020A56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00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1511C9E-7259-4EE8-AC99-245E17F46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0AD8F9-9F8B-4A6D-9B68-A0476DE8A7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48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18324D1-20DA-4BF7-A5B4-B5944B81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C46D0-D314-4853-ACE7-F3F904B664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6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3B0D233-87EB-48D8-B2D6-23627BC0D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81A09C-B2B9-4E3B-B5A3-4822AEB952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81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495F74-92F6-46C0-986F-D484B8EA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DBAAD-CC2A-4DDB-886B-C419BAC102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90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D1C295-2920-4178-A157-C350D2684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317621-2F66-4FF5-B3CD-C81D533B39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25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F57EF88-BFCD-4904-AF24-A2F176E1F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DAA68-A0C0-4370-9F5A-281085EAB6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16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698336F-274E-433F-BD3A-4798A28AE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957C6F-BFF2-4D0B-B1CE-06F89F39749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09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1625DB4-73DA-4956-BB58-EF900A746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F4AEC3-4B33-4A47-BFBD-54218878C98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70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9517504-74B1-4651-B0E9-379FBF79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A37B6-3145-414D-A80C-5485FCDEF0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98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5807D9E-BD1E-478D-8C0A-735B6B727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78DC46-B0F9-4C76-9CE3-0CDE61D2DE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21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11B37BB-DFB2-4E5F-AA41-FA512F27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B9E35E-DD79-42B7-AFF3-FCEECEDAFF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89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BAADFD-5B65-4C80-BCEF-649491262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1BF2B0-629E-4F1A-9824-5D2304DE8B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164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D1222F-40BB-4CBA-8F7A-74E6799F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FE9383-1443-4313-807B-9E7BA9432D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89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C2EA45C-0517-4032-9A19-1F9E05365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29D66B-A6F6-4F42-9E59-46F1C12A73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281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0DFFA21-7C13-43B8-B452-E1AF7C34C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0BC30-9B2D-49E0-B76F-46E59A7A00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29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3B4D4F5-471A-4A41-9175-AC4285E7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13A0A1-DE47-4C6C-A39C-E31A4927FC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89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2A04F-812F-4270-9B76-E62C85249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0F2280-E6DD-45A4-901C-F87E38C5DB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95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E16D2C-6B27-4DBA-B1C0-B68C6EA85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EB52F6-33CB-42FF-91B2-6FE222BD90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204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99D8DA8-5159-4C89-96CA-AE7E4CF3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B31660-EF11-4C70-AFC1-1EBDAFD9A9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35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BFAB5A2-D4F3-4312-B02C-99D20DB66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503E6E-DCBD-4529-8952-4DB1508C20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90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0C7872-285F-44A1-852C-178CA678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F109D-F7F2-4394-9DD0-3A3BC33FBD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75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FCFDACB-E849-4A48-BEE1-B607B983B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0B6892-6ECA-46C8-A05C-1ADB5D10EC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34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3699790-A29B-45BA-B314-1355EE345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C9ADD-5F83-43BF-8386-9D6F483D03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42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9F1F703-5581-4421-A7CF-8ED24A55B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D4139-DB26-42D0-A1F6-C44A078FF7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37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5EAF22C-6060-4AFD-9457-CF1E7AB78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946FE0-3324-4B43-9FE0-CFBD9CCAFF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37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B65D671-AB0F-462C-B136-21495ABA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A0BF2-D599-4B76-818B-3B475A8F89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9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AED9DAF-39B5-4D7D-BADC-E1C37F3B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3130DB-3001-4CAE-8EB8-572FAA2D3A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135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A24A74C-3BEC-410C-879A-32266BD6E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754CB5-666E-42B5-ACCE-2EA37BA01B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017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B806E2F-AF81-4F74-B571-81C9833D2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FB5E71-BC99-48D7-A29E-C2C7B12517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76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56A7ED8-BE6B-47A1-8EAB-DC0224E24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F6911-91A5-4A19-A474-2DA44C08D3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81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A3EC40C-6C19-426E-8E0F-3F398B5C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9CEC61-ADFA-4F48-9272-4892077918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0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C05F79A-6553-4A0B-B791-D31508FAE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0B22A-CEDA-4AAC-9C8E-C0A1F5430A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661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B53593-EF41-4B9E-93A3-65010876A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F6376-8744-4DB0-AB59-C070CDBFF6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092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BC070E6-A0AD-448A-B4B9-1A6E9ABE7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BB08AD-DBD4-4707-ACE1-44B1C08B66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45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9934DFE-2A9F-44B8-A5F9-36AC426E9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08DD7-9E2A-4C02-A778-2913F10E26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521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95BF3FC-A82A-4D85-A87D-02E65A8DB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15765D-40B7-4043-821F-B17CA8523A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903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D46AF60-4F78-4624-8621-8D9DC999D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5FED85-A2B7-45D3-AA7F-004AEC3D36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80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A6A9772-7A96-4FFA-B709-21A666F65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05395-90C4-4B93-967D-26FBB065EF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1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6E7C5A7-8540-4EA4-9184-C55B2B94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7AFCCB-3335-4CC8-BF63-A6E0F32887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534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03C3063-2C56-4614-BE0D-15454B2F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05B5D5-BA8E-488E-9D57-6D83F3CD84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5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C74824-26BE-4DFC-9297-1EC7B734F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348E5A-9EEF-44F7-A66D-6A743DC044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5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187FECC-8AD5-412A-80D4-38022E381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8AA52A-387B-4CEA-876B-50779E30B8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83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8A60EB4-4EF8-482D-B396-35B0C0E9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125B0-34F6-4B8B-B7ED-A21035BA64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476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3B705E3-0434-48B7-B157-47024DB1C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8B8093-09F9-4563-A0ED-55C1D10EA0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941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B40CC8B-837B-42E1-AF07-8D6EF643E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FBBD8-A315-44D4-83C6-7E9887A8F1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920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BA6A019-A830-4C80-ACF1-61EC6C570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BCE2D-9C73-4910-BF79-5218096A24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7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0CE2AE5-5F38-456B-94D7-D9426D06C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2206DF-9337-4B23-91FD-57036FBAF6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412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3F88CF0-3154-4AD9-8BDD-4EABC4106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0E2A87-6D36-4B25-95AD-379122BE11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76C9CBD-833B-444D-9219-B5BF7B7E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614847-C565-490E-8AB5-1B6872CE82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7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383189E-FD79-4B5F-B5FA-C565B05FC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180FEA-4669-441D-8592-20FDA79965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068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3656F0C-1F16-4213-A12C-BD3A621FF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B47098-D63A-42D6-AF04-FBB818F478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71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8250A1F-674C-4F94-90AB-896CB505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7C667-3D57-460D-BBEE-C901A0F064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633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C54D7BF-5C3B-42BE-A37F-B0D1E360E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7EB828-1B04-42CB-8D68-7C52EB243A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52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4E3EAFC-0B9A-4B82-A02B-6D93ABE2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75C4ED-2CF1-47B5-95DB-292B31BB91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84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Doan Van Re</dc:creator>
  <cp:lastModifiedBy>Doan Van Re</cp:lastModifiedBy>
  <cp:revision>1</cp:revision>
  <dcterms:created xsi:type="dcterms:W3CDTF">2021-06-07T14:59:50Z</dcterms:created>
  <dcterms:modified xsi:type="dcterms:W3CDTF">2021-06-07T14:59:50Z</dcterms:modified>
</cp:coreProperties>
</file>